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7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ka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0T19:37:11.88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anikateagrawal.github.io/WebBootcamp1.0-main/pages/Project.html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hyperlink" Target="https://chhaya7817.github.io/Maths-Gam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nikateagrawal.github.io/WebBootcamp1.0-main/pages/covidapp.html&#13;" TargetMode="Externa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divyanshi-varshney2002.github.io/Web-Development/html/weather.html" TargetMode="Externa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hyperlink" Target="https://anikateagrawal.github.io/WebBootcamp1.0-main/Mario-Level-1-master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hyperlink" Target="https://gurshaagrawal.github.io/sudoku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grawaldisha.github.io/WebDev/html/flexboxphotogallery.html" TargetMode="Externa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nikateagrawal.github.io/WebBootcamp1.0-main/quizapp/index.html&#13;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1" Type="http://schemas.openxmlformats.org/officeDocument/2006/relationships/hyperlink" Target="https://123moni-source.github.io/To-do-lis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1" Type="http://schemas.openxmlformats.org/officeDocument/2006/relationships/hyperlink" Target="https://divyanshi-varshney2002.github.io/Web-Development/html/Calculator.html&#13;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chhaya7817.github.io/Live-clock/" TargetMode="Externa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7085" y="2047240"/>
            <a:ext cx="8911590" cy="908685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/>
              <a:t>Web Development Project</a:t>
            </a:r>
            <a:endParaRPr lang="en-IN" sz="4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0"/>
            <a:ext cx="4314190" cy="2047240"/>
          </a:xfr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4795" y="3608070"/>
            <a:ext cx="9996805" cy="2877820"/>
          </a:xfrm>
          <a:prstGeom prst="rect">
            <a:avLst/>
          </a:prstGeom>
        </p:spPr>
      </p:pic>
      <p:sp>
        <p:nvSpPr>
          <p:cNvPr id="5" name="Text Box 4">
            <a:hlinkClick r:id="rId3" tooltip="" action="ppaction://hlinkfile"/>
          </p:cNvPr>
          <p:cNvSpPr txBox="1"/>
          <p:nvPr/>
        </p:nvSpPr>
        <p:spPr>
          <a:xfrm>
            <a:off x="1905635" y="3244850"/>
            <a:ext cx="877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hlinkClick r:id="rId3" tooltip="" action="ppaction://hlinkfile"/>
              </a:rPr>
              <a:t>https://anikateagrawal.github.io/WebBootcamp1.0-main/pages/Project.html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520" y="60506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Web Tech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0010" y="2145665"/>
            <a:ext cx="973518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05428"/>
            <a:ext cx="3932237" cy="587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Math Game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0517" y="692459"/>
            <a:ext cx="11372295" cy="914400"/>
          </a:xfrm>
        </p:spPr>
        <p:txBody>
          <a:bodyPr>
            <a:noAutofit/>
          </a:bodyPr>
          <a:lstStyle/>
          <a:p>
            <a:r>
              <a:rPr lang="en-US" sz="2400" dirty="0"/>
              <a:t>Here you can check how good you are in </a:t>
            </a:r>
            <a:r>
              <a:rPr lang="en-US" sz="2400" dirty="0" err="1"/>
              <a:t>Maths</a:t>
            </a:r>
            <a:r>
              <a:rPr lang="en-US" sz="2400" dirty="0"/>
              <a:t> without getting bored.</a:t>
            </a:r>
            <a:endParaRPr lang="en-US" sz="2400" dirty="0"/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1" tooltip="" action="ppaction://hlinkfile"/>
              </a:rPr>
              <a:t>https://chhaya7817.github.io/Maths-Game/</a:t>
            </a:r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442845" y="1995170"/>
            <a:ext cx="7073900" cy="4274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0"/>
            <a:ext cx="3932237" cy="6702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Track Covid</a:t>
            </a:r>
            <a:endParaRPr lang="en-IN" sz="4000" b="1" u="sng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0986"/>
          <a:stretch>
            <a:fillRect/>
          </a:stretch>
        </p:blipFill>
        <p:spPr>
          <a:xfrm>
            <a:off x="2210540" y="2366111"/>
            <a:ext cx="7306322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65" y="745490"/>
            <a:ext cx="11416665" cy="1393825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no. of cases and deaths of covid of any Location.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tooltip="" action="ppaction://hlinkfile"/>
              </a:rPr>
              <a:t>https://anikateagrawal.github.io/WebBootcamp1.0-main/pages/covidapp.html</a:t>
            </a:r>
            <a:endParaRPr lang="en-I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382" y="66584"/>
            <a:ext cx="3932237" cy="55485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Weather App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0" b="17720"/>
          <a:stretch>
            <a:fillRect/>
          </a:stretch>
        </p:blipFill>
        <p:spPr>
          <a:xfrm>
            <a:off x="3542189" y="2348355"/>
            <a:ext cx="5655077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128" y="559294"/>
            <a:ext cx="11230253" cy="1109708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the climate of any place.</a:t>
            </a:r>
            <a:endParaRPr lang="en-IN" sz="2400" dirty="0"/>
          </a:p>
          <a:p>
            <a:r>
              <a:rPr lang="en-IN" sz="2400" dirty="0"/>
              <a:t>Live Link-&gt; </a:t>
            </a:r>
            <a:r>
              <a:rPr lang="en-IN" sz="2400" dirty="0">
                <a:hlinkClick r:id="rId2" tooltip="" action="ppaction://hlinkfile"/>
              </a:rPr>
              <a:t>https://divyanshi-varshney2002.github.io/Web-Development/html/weather.html</a:t>
            </a:r>
            <a:endParaRPr lang="en-I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504" y="66583"/>
            <a:ext cx="3932237" cy="572609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Mario Game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555" y="574675"/>
            <a:ext cx="10725150" cy="1380490"/>
          </a:xfrm>
        </p:spPr>
        <p:txBody>
          <a:bodyPr>
            <a:noAutofit/>
          </a:bodyPr>
          <a:lstStyle/>
          <a:p>
            <a:r>
              <a:rPr lang="en-IN" sz="2400" dirty="0"/>
              <a:t>Here your childhood favourite game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1" tooltip="" action="ppaction://hlinkfile"/>
              </a:rPr>
              <a:t>https://anikateagrawal.github.io/WebBootcamp1.0-main/Mario-Level-1-master/index.html</a:t>
            </a:r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332990" y="2228215"/>
            <a:ext cx="717169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28" y="66583"/>
            <a:ext cx="3932237" cy="581487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 err="1"/>
              <a:t>SudoKu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489" y="583707"/>
            <a:ext cx="10688713" cy="1005396"/>
          </a:xfrm>
        </p:spPr>
        <p:txBody>
          <a:bodyPr>
            <a:normAutofit/>
          </a:bodyPr>
          <a:lstStyle/>
          <a:p>
            <a:r>
              <a:rPr lang="en-IN" sz="2400" dirty="0"/>
              <a:t>If you are a sudoku lover then get ready to have fun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1" tooltip="" action="ppaction://hlinkfile"/>
              </a:rPr>
              <a:t>https://gurshaagrawal.github.io/sudoku.github.io/</a:t>
            </a:r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352040" y="1874520"/>
            <a:ext cx="7115810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1"/>
            <a:ext cx="3932237" cy="608120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Gallery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" b="380"/>
          <a:stretch>
            <a:fillRect/>
          </a:stretch>
        </p:blipFill>
        <p:spPr>
          <a:xfrm>
            <a:off x="1799100" y="2215190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262" y="787840"/>
            <a:ext cx="11141476" cy="889986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Place of Thousand of memories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tooltip="" action="ppaction://hlinkfile"/>
              </a:rPr>
              <a:t>https://agrawaldisha.github.io/WebDev/html/flexboxphotogallery.html</a:t>
            </a:r>
            <a:endParaRPr lang="en-IN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318" y="142240"/>
            <a:ext cx="8915400" cy="566738"/>
          </a:xfrm>
        </p:spPr>
        <p:txBody>
          <a:bodyPr>
            <a:noAutofit/>
          </a:bodyPr>
          <a:p>
            <a:pPr algn="ctr"/>
            <a:r>
              <a:rPr lang="en-IN" altLang="en-US" sz="4000" b="1"/>
              <a:t>Contact Us</a:t>
            </a:r>
            <a:endParaRPr lang="en-IN" altLang="en-US" sz="4000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898" y="708978"/>
            <a:ext cx="8915400" cy="493712"/>
          </a:xfrm>
        </p:spPr>
        <p:txBody>
          <a:bodyPr>
            <a:noAutofit/>
          </a:bodyPr>
          <a:p>
            <a:r>
              <a:rPr lang="en-IN" altLang="en-US" sz="2800"/>
              <a:t>You can send us a message anytime you want.</a:t>
            </a:r>
            <a:endParaRPr lang="en-IN" altLang="en-US" sz="2800"/>
          </a:p>
          <a:p>
            <a:endParaRPr lang="en-IN" alt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597785" y="2200275"/>
            <a:ext cx="746252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15" y="1494155"/>
            <a:ext cx="8915400" cy="1917065"/>
          </a:xfrm>
        </p:spPr>
        <p:txBody>
          <a:bodyPr>
            <a:noAutofit/>
          </a:bodyPr>
          <a:p>
            <a:pPr algn="ctr"/>
            <a:r>
              <a:rPr lang="en-IN" altLang="en-US" sz="9600" b="1" u="sng"/>
              <a:t>Thank You</a:t>
            </a:r>
            <a:endParaRPr lang="en-IN" altLang="en-US" sz="9600" b="1" u="sng"/>
          </a:p>
        </p:txBody>
      </p:sp>
      <p:sp>
        <p:nvSpPr>
          <p:cNvPr id="5" name="Text Box 4"/>
          <p:cNvSpPr txBox="1"/>
          <p:nvPr/>
        </p:nvSpPr>
        <p:spPr>
          <a:xfrm>
            <a:off x="3726180" y="4312920"/>
            <a:ext cx="570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We are ready to receive your valuable feedback.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Languages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9613"/>
            <a:ext cx="10515600" cy="5495924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Franklin Gothic Medium Cond" panose="020B0606030402020204" pitchFamily="34" charset="0"/>
              </a:rPr>
              <a:t>HTML</a:t>
            </a:r>
            <a:r>
              <a:rPr lang="en-US" sz="2400" dirty="0">
                <a:latin typeface="Franklin Gothic Medium Cond" panose="020B0606030402020204" pitchFamily="34" charset="0"/>
              </a:rPr>
              <a:t>-&gt; The Hypertext markup language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which is used for creating web pages and web applications.</a:t>
            </a:r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CSS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Cascading Style Sheets is a style sheet language which is used to describe the look and formatting of a document written in markup language.</a:t>
            </a:r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JavaScript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 JavaScript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Franklin Gothic Medium Cond" panose="020B0606030402020204" pitchFamily="34" charset="0"/>
              </a:rPr>
              <a:t>is a scripting language used to create and control dynamic website content, i.e. anything that moves, refreshes, or otherwise changes on your screen without requiring you to manually reload a web page.</a:t>
            </a:r>
            <a:endParaRPr lang="en-US" sz="2400" b="0" i="0" dirty="0">
              <a:solidFill>
                <a:srgbClr val="292929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292929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Bootstrap</a:t>
            </a:r>
            <a:r>
              <a:rPr lang="en-US" sz="2400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262D3D"/>
                </a:solidFill>
                <a:effectLst/>
                <a:latin typeface="Franklin Gothic Medium Cond" panose="020B0606030402020204" pitchFamily="34" charset="0"/>
              </a:rPr>
              <a:t> a collection of HTML, CSS, and JavaScript tools for creating and building web pages and web applications. It is a free and open source project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Team Members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8895" y="2133600"/>
            <a:ext cx="4499610" cy="3982720"/>
          </a:xfrm>
        </p:spPr>
        <p:txBody>
          <a:bodyPr>
            <a:normAutofit/>
          </a:bodyPr>
          <a:lstStyle/>
          <a:p>
            <a:r>
              <a:rPr lang="en-US" b="1" dirty="0" err="1"/>
              <a:t>Divyanshi</a:t>
            </a:r>
            <a:r>
              <a:rPr lang="en-US" b="1" dirty="0"/>
              <a:t> Varshney</a:t>
            </a:r>
            <a:r>
              <a:rPr lang="en-IN" altLang="en-US" b="1" dirty="0"/>
              <a:t>    </a:t>
            </a:r>
            <a:r>
              <a:rPr lang="en-US" b="1" dirty="0"/>
              <a:t>201500233</a:t>
            </a:r>
            <a:endParaRPr lang="en-US" b="1" dirty="0"/>
          </a:p>
          <a:p>
            <a:r>
              <a:rPr lang="en-US" b="1" dirty="0" err="1"/>
              <a:t>Anikate</a:t>
            </a:r>
            <a:r>
              <a:rPr lang="en-US" b="1" dirty="0"/>
              <a:t> Agrawal</a:t>
            </a:r>
            <a:r>
              <a:rPr lang="en-IN" altLang="en-US" b="1" dirty="0"/>
              <a:t>    	</a:t>
            </a:r>
            <a:r>
              <a:rPr lang="en-US" b="1" dirty="0"/>
              <a:t>201500088</a:t>
            </a:r>
            <a:endParaRPr lang="en-US" b="1" dirty="0"/>
          </a:p>
          <a:p>
            <a:r>
              <a:rPr lang="en-US" b="1" dirty="0"/>
              <a:t>Aastha Goyal	</a:t>
            </a:r>
            <a:r>
              <a:rPr lang="en-IN" altLang="en-US" b="1" dirty="0"/>
              <a:t>	</a:t>
            </a:r>
            <a:r>
              <a:rPr lang="en-US" b="1" dirty="0"/>
              <a:t>201500004</a:t>
            </a:r>
            <a:endParaRPr lang="en-US" b="1" dirty="0"/>
          </a:p>
          <a:p>
            <a:r>
              <a:rPr lang="en-US" b="1" dirty="0"/>
              <a:t>Anwesha Roy</a:t>
            </a:r>
            <a:r>
              <a:rPr lang="en-IN" altLang="en-US" b="1" dirty="0"/>
              <a:t>    		</a:t>
            </a:r>
            <a:r>
              <a:rPr lang="en-US" b="1" dirty="0"/>
              <a:t>201500135</a:t>
            </a:r>
            <a:endParaRPr lang="en-US" b="1" dirty="0"/>
          </a:p>
          <a:p>
            <a:r>
              <a:rPr lang="en-US" b="1" dirty="0" err="1"/>
              <a:t>Chhaya</a:t>
            </a:r>
            <a:r>
              <a:rPr lang="en-US" b="1" dirty="0"/>
              <a:t> Chaudhary	201500200</a:t>
            </a:r>
            <a:endParaRPr lang="en-US" b="1" dirty="0"/>
          </a:p>
          <a:p>
            <a:r>
              <a:rPr lang="en-US" b="1" dirty="0" err="1"/>
              <a:t>Monishka</a:t>
            </a:r>
            <a:r>
              <a:rPr lang="en-US" b="1" dirty="0"/>
              <a:t> Singh		201500412</a:t>
            </a:r>
            <a:endParaRPr lang="en-US" b="1" dirty="0"/>
          </a:p>
          <a:p>
            <a:r>
              <a:rPr lang="en-US" b="1" dirty="0" err="1"/>
              <a:t>Gursha</a:t>
            </a:r>
            <a:r>
              <a:rPr lang="en-US" b="1" dirty="0"/>
              <a:t> Agrawal		201500259</a:t>
            </a:r>
            <a:endParaRPr lang="en-US" b="1" dirty="0"/>
          </a:p>
          <a:p>
            <a:r>
              <a:rPr lang="en-US" b="1" dirty="0"/>
              <a:t>Disha Agrawal		201500225</a:t>
            </a:r>
            <a:endParaRPr lang="en-IN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5790565" y="15836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35545" y="2132965"/>
            <a:ext cx="3968750" cy="3425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Web Apps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750" y="1661795"/>
            <a:ext cx="10946765" cy="5008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50920"/>
            <a:ext cx="3932237" cy="70133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Quiz Page</a:t>
            </a:r>
            <a:endParaRPr lang="en-IN" sz="4000" b="1" u="sng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" b="3443"/>
          <a:stretch>
            <a:fillRect/>
          </a:stretch>
        </p:blipFill>
        <p:spPr>
          <a:xfrm>
            <a:off x="2849732" y="2525909"/>
            <a:ext cx="6578354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033" y="1129125"/>
            <a:ext cx="10816592" cy="87722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Here you can create your own quiz and share quiz name with your friends</a:t>
            </a:r>
            <a:endParaRPr lang="en-US" sz="2400" dirty="0"/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2" tooltip="" action="ppaction://hlinkfile"/>
              </a:rPr>
              <a:t>https://anikateagrawal.github.io/WebBootcamp1.0-main/quizapp/index.html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62" y="1384916"/>
            <a:ext cx="5354100" cy="4643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259"/>
            <a:ext cx="6463995" cy="464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303" y="102094"/>
            <a:ext cx="3932237" cy="705775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To-Do List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903" y="895607"/>
            <a:ext cx="10524309" cy="1019690"/>
          </a:xfrm>
        </p:spPr>
        <p:txBody>
          <a:bodyPr>
            <a:normAutofit/>
          </a:bodyPr>
          <a:lstStyle/>
          <a:p>
            <a:r>
              <a:rPr lang="en-US" sz="2000" dirty="0"/>
              <a:t>By Using To-Do list you can manage your Tasks easily</a:t>
            </a:r>
            <a:endParaRPr lang="en-US" sz="2000" dirty="0"/>
          </a:p>
          <a:p>
            <a:r>
              <a:rPr lang="en-IN" sz="2000" dirty="0"/>
              <a:t>Live Link-&gt;</a:t>
            </a:r>
            <a:r>
              <a:rPr lang="en-IN" sz="2000" dirty="0">
                <a:hlinkClick r:id="rId1" tooltip="" action="ppaction://hlinkfile"/>
              </a:rPr>
              <a:t>https://123moni-source.github.io/To-do-list/</a:t>
            </a:r>
            <a:endParaRPr lang="en-IN" sz="2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50" y="2254929"/>
            <a:ext cx="6019060" cy="423464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871" y="124072"/>
            <a:ext cx="3932237" cy="71930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Calculator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2761" y="921059"/>
            <a:ext cx="10741981" cy="78345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You can easily get the answers of the complex problems in just few seconds.</a:t>
            </a:r>
            <a:endParaRPr lang="en-US" sz="2000" dirty="0"/>
          </a:p>
          <a:p>
            <a:r>
              <a:rPr lang="en-US" sz="2000" dirty="0"/>
              <a:t>Live Link-&gt;</a:t>
            </a:r>
            <a:r>
              <a:rPr lang="en-US" sz="2000" dirty="0">
                <a:hlinkClick r:id="rId1" tooltip="" action="ppaction://hlinkfile"/>
              </a:rPr>
              <a:t>https://divyanshi-varshney2002.github.io/Web-Development/html/Calculator.html</a:t>
            </a:r>
            <a:endParaRPr lang="en-IN" sz="2000" dirty="0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326640" y="1948815"/>
            <a:ext cx="7920355" cy="4375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93216"/>
            <a:ext cx="3932237" cy="6613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Web Clock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b="4537"/>
          <a:stretch>
            <a:fillRect/>
          </a:stretch>
        </p:blipFill>
        <p:spPr>
          <a:xfrm>
            <a:off x="1638299" y="2401621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325" y="885825"/>
            <a:ext cx="10999470" cy="1061085"/>
          </a:xfrm>
        </p:spPr>
        <p:txBody>
          <a:bodyPr>
            <a:noAutofit/>
          </a:bodyPr>
          <a:lstStyle/>
          <a:p>
            <a:r>
              <a:rPr lang="en-US" sz="2400" dirty="0"/>
              <a:t>Here you get to know the live time</a:t>
            </a:r>
            <a:endParaRPr lang="en-US" sz="2400" dirty="0"/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2" tooltip="" action="ppaction://hlinkfile"/>
              </a:rPr>
              <a:t>https://chhaya7817.github.io/Live-clock/</a:t>
            </a: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2424</Words>
  <Application>WPS Presentation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Wingdings 3</vt:lpstr>
      <vt:lpstr>Arial</vt:lpstr>
      <vt:lpstr>Franklin Gothic Medium Cond</vt:lpstr>
      <vt:lpstr>Century Gothic</vt:lpstr>
      <vt:lpstr>Microsoft YaHei</vt:lpstr>
      <vt:lpstr>Arial Unicode MS</vt:lpstr>
      <vt:lpstr>Calibri</vt:lpstr>
      <vt:lpstr>Wisp</vt:lpstr>
      <vt:lpstr>Web Development Project</vt:lpstr>
      <vt:lpstr>Languages</vt:lpstr>
      <vt:lpstr>Team Members</vt:lpstr>
      <vt:lpstr>Web Apps</vt:lpstr>
      <vt:lpstr>Quiz Page</vt:lpstr>
      <vt:lpstr>PowerPoint 演示文稿</vt:lpstr>
      <vt:lpstr>To-Do List</vt:lpstr>
      <vt:lpstr>Calculator</vt:lpstr>
      <vt:lpstr>Web Clock</vt:lpstr>
      <vt:lpstr>Web Tech</vt:lpstr>
      <vt:lpstr>Math Game</vt:lpstr>
      <vt:lpstr>Track Covid</vt:lpstr>
      <vt:lpstr>Weather App</vt:lpstr>
      <vt:lpstr>Mario Game</vt:lpstr>
      <vt:lpstr>SudoKu</vt:lpstr>
      <vt:lpstr>Gallery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Aastha Goyal</dc:creator>
  <cp:lastModifiedBy>anika</cp:lastModifiedBy>
  <cp:revision>2</cp:revision>
  <dcterms:created xsi:type="dcterms:W3CDTF">2022-07-20T09:24:00Z</dcterms:created>
  <dcterms:modified xsi:type="dcterms:W3CDTF">2022-07-20T14:50:13Z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6960DEEE3E9349D984A2A4E323997F9A</vt:lpwstr>
  </property>
  <property fmtid="{D5CDD505-2E9C-101B-9397-08002B2CF9AE}" pid="3" name="KSOProductBuildVer">
    <vt:lpwstr>1033-11.2.0.11191</vt:lpwstr>
  </property>
</Properties>
</file>